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7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1ED3F24B-833E-A44F-90E7-BBB38C3A9E51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6A37E7F-EA14-4F4C-B0A0-1BF49092FBF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071" y="1067017"/>
            <a:ext cx="7542212" cy="1013012"/>
          </a:xfrm>
        </p:spPr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46377"/>
            <a:ext cx="7542212" cy="1030942"/>
          </a:xfrm>
        </p:spPr>
        <p:txBody>
          <a:bodyPr/>
          <a:lstStyle/>
          <a:p>
            <a:r>
              <a:rPr lang="en-US" dirty="0" smtClean="0"/>
              <a:t>Grade 8 – Ch. 12</a:t>
            </a:r>
            <a:endParaRPr lang="en-US" dirty="0"/>
          </a:p>
        </p:txBody>
      </p:sp>
      <p:pic>
        <p:nvPicPr>
          <p:cNvPr id="4" name="Picture 4" descr="solar-syste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2000B"/>
              </a:clrFrom>
              <a:clrTo>
                <a:srgbClr val="02000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561" y="-224138"/>
            <a:ext cx="4796613" cy="597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8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913496"/>
          </a:xfrm>
        </p:spPr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186" y="1035844"/>
            <a:ext cx="8787814" cy="582215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/>
              <a:t>Ideas about the night sky have changed over time.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b="1" i="1" dirty="0" smtClean="0">
                <a:solidFill>
                  <a:srgbClr val="FFFF00"/>
                </a:solidFill>
              </a:rPr>
              <a:t>An Earth-centered model </a:t>
            </a:r>
            <a:r>
              <a:rPr lang="en-US" sz="3200" dirty="0" smtClean="0"/>
              <a:t>was used by the early Greeks. They thought the Sun, Moon, and other planets revolved around the Earth.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b="1" i="1" dirty="0" smtClean="0">
                <a:solidFill>
                  <a:srgbClr val="FFFF00"/>
                </a:solidFill>
              </a:rPr>
              <a:t>The Sun-centered model </a:t>
            </a:r>
            <a:r>
              <a:rPr lang="en-US" sz="3200" dirty="0" smtClean="0"/>
              <a:t>was originated by Nicholas Copernicus and Galileo </a:t>
            </a:r>
            <a:r>
              <a:rPr lang="en-US" sz="3200" dirty="0" err="1" smtClean="0"/>
              <a:t>Galilei</a:t>
            </a:r>
            <a:r>
              <a:rPr lang="en-US" sz="3200" dirty="0" smtClean="0"/>
              <a:t>. They observed that the Moon revolved around the Earth and that Earth and the other planets revolved around the Sun.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995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liocentri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137"/>
            <a:ext cx="4535488" cy="5055557"/>
          </a:xfrm>
          <a:prstGeom prst="rect">
            <a:avLst/>
          </a:prstGeom>
        </p:spPr>
      </p:pic>
      <p:pic>
        <p:nvPicPr>
          <p:cNvPr id="5" name="Picture 4" descr="geocentri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425" y="718243"/>
            <a:ext cx="4139386" cy="566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8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02" y="335286"/>
            <a:ext cx="6976119" cy="580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7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913496"/>
          </a:xfrm>
        </p:spPr>
        <p:txBody>
          <a:bodyPr/>
          <a:lstStyle/>
          <a:p>
            <a:r>
              <a:rPr lang="en-US" dirty="0" smtClean="0"/>
              <a:t>The Solar System</a:t>
            </a:r>
            <a:r>
              <a:rPr lang="en-US" sz="2000" dirty="0" smtClean="0"/>
              <a:t> 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334695"/>
            <a:ext cx="7581901" cy="39534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i="1" dirty="0" smtClean="0">
                <a:solidFill>
                  <a:srgbClr val="FFFF00"/>
                </a:solidFill>
              </a:rPr>
              <a:t>Modern view </a:t>
            </a:r>
            <a:r>
              <a:rPr lang="en-US" sz="3200" dirty="0" smtClean="0"/>
              <a:t>is that the solar system includes the Sun, eight planets, many small objects, and a huge volume of space.</a:t>
            </a:r>
          </a:p>
          <a:p>
            <a:pPr lvl="1"/>
            <a:r>
              <a:rPr lang="en-US" sz="3200" dirty="0" smtClean="0"/>
              <a:t>Sun is the center of the solar system</a:t>
            </a:r>
          </a:p>
          <a:p>
            <a:pPr lvl="1"/>
            <a:r>
              <a:rPr lang="en-US" sz="3200" dirty="0" smtClean="0"/>
              <a:t>All other objects in the solar system revolve around the Sun.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863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BEGIN HERE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8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ar_system_i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34" y="524706"/>
            <a:ext cx="8855032" cy="572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6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262155"/>
          </a:xfrm>
        </p:spPr>
        <p:txBody>
          <a:bodyPr/>
          <a:lstStyle/>
          <a:p>
            <a:r>
              <a:rPr lang="en-US" dirty="0" smtClean="0"/>
              <a:t>Solar System </a:t>
            </a:r>
            <a:r>
              <a:rPr lang="en-US" sz="2000" dirty="0" smtClean="0"/>
              <a:t>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273" y="1369732"/>
            <a:ext cx="7984835" cy="490613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 startAt="2"/>
            </a:pPr>
            <a:r>
              <a:rPr lang="en-US" sz="3200" dirty="0" smtClean="0"/>
              <a:t>How the solar system formed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 nebula of gas, ice, and dust slowly formed in space.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 cloud of material in the nebula slowly rotated in space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Shock waves might have caused the cloud to contract, and the matter was squeezed into less space.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0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262155"/>
          </a:xfrm>
        </p:spPr>
        <p:txBody>
          <a:bodyPr/>
          <a:lstStyle/>
          <a:p>
            <a:r>
              <a:rPr lang="en-US" dirty="0" smtClean="0"/>
              <a:t>Solar System </a:t>
            </a:r>
            <a:r>
              <a:rPr lang="en-US" sz="2000" dirty="0" smtClean="0"/>
              <a:t>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69732"/>
            <a:ext cx="7984835" cy="490613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The cloud became more dense, rotated faster, heated up, and flattened to form a disk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As the cloud contracted, it grew warmer, triggering a nuclear fusion reaction that created the Sun.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The leftover matter became the planets and asteroids.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784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523796"/>
            <a:ext cx="7581901" cy="395343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Inner Planets</a:t>
            </a:r>
          </a:p>
          <a:p>
            <a:pPr marL="860425" lvl="1" indent="-457200">
              <a:buFont typeface="+mj-lt"/>
              <a:buAutoNum type="alphaUcPeriod"/>
            </a:pPr>
            <a:r>
              <a:rPr lang="en-US" sz="3200" dirty="0" smtClean="0"/>
              <a:t>First four planets that are small and rocky with iron cores.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Outer Planets</a:t>
            </a:r>
          </a:p>
          <a:p>
            <a:pPr marL="860425" lvl="1" indent="-457200">
              <a:buFont typeface="+mj-lt"/>
              <a:buAutoNum type="alphaUcPeriod"/>
            </a:pPr>
            <a:r>
              <a:rPr lang="en-US" sz="3200" dirty="0" smtClean="0"/>
              <a:t>Last four planets that are large, gaseous, and lightweight.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08797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93</TotalTime>
  <Words>271</Words>
  <Application>Microsoft Macintosh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Orbit</vt:lpstr>
      <vt:lpstr>The Solar System</vt:lpstr>
      <vt:lpstr>The Solar System</vt:lpstr>
      <vt:lpstr>PowerPoint Presentation</vt:lpstr>
      <vt:lpstr>PowerPoint Presentation</vt:lpstr>
      <vt:lpstr>The Solar System (cont’d)</vt:lpstr>
      <vt:lpstr>PowerPoint Presentation</vt:lpstr>
      <vt:lpstr>Solar System (cont’d)</vt:lpstr>
      <vt:lpstr>Solar System (cont’d)</vt:lpstr>
      <vt:lpstr>Planets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St. Aloysius</dc:creator>
  <cp:lastModifiedBy>St. Aloysius</cp:lastModifiedBy>
  <cp:revision>14</cp:revision>
  <dcterms:created xsi:type="dcterms:W3CDTF">2013-02-27T17:20:05Z</dcterms:created>
  <dcterms:modified xsi:type="dcterms:W3CDTF">2013-02-27T18:53:50Z</dcterms:modified>
</cp:coreProperties>
</file>